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2" r:id="rId5"/>
    <p:sldId id="260" r:id="rId6"/>
    <p:sldId id="261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6595" autoAdjust="0"/>
  </p:normalViewPr>
  <p:slideViewPr>
    <p:cSldViewPr>
      <p:cViewPr varScale="1">
        <p:scale>
          <a:sx n="70" d="100"/>
          <a:sy n="70" d="100"/>
        </p:scale>
        <p:origin x="-136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95E03-3FA4-4D40-ABA8-7ED8516519E4}" type="datetimeFigureOut">
              <a:rPr lang="ru-RU" smtClean="0"/>
              <a:pPr/>
              <a:t>06.10.2013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8AE05-E851-404D-931F-8C7A4CA76D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95E03-3FA4-4D40-ABA8-7ED8516519E4}" type="datetimeFigureOut">
              <a:rPr lang="ru-RU" smtClean="0"/>
              <a:pPr/>
              <a:t>06.10.2013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8AE05-E851-404D-931F-8C7A4CA76D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95E03-3FA4-4D40-ABA8-7ED8516519E4}" type="datetimeFigureOut">
              <a:rPr lang="ru-RU" smtClean="0"/>
              <a:pPr/>
              <a:t>06.10.2013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8AE05-E851-404D-931F-8C7A4CA76D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95E03-3FA4-4D40-ABA8-7ED8516519E4}" type="datetimeFigureOut">
              <a:rPr lang="ru-RU" smtClean="0"/>
              <a:pPr/>
              <a:t>06.10.2013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8AE05-E851-404D-931F-8C7A4CA76D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95E03-3FA4-4D40-ABA8-7ED8516519E4}" type="datetimeFigureOut">
              <a:rPr lang="ru-RU" smtClean="0"/>
              <a:pPr/>
              <a:t>06.10.2013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8AE05-E851-404D-931F-8C7A4CA76D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95E03-3FA4-4D40-ABA8-7ED8516519E4}" type="datetimeFigureOut">
              <a:rPr lang="ru-RU" smtClean="0"/>
              <a:pPr/>
              <a:t>06.10.2013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8AE05-E851-404D-931F-8C7A4CA76D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95E03-3FA4-4D40-ABA8-7ED8516519E4}" type="datetimeFigureOut">
              <a:rPr lang="ru-RU" smtClean="0"/>
              <a:pPr/>
              <a:t>06.10.2013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8AE05-E851-404D-931F-8C7A4CA76D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95E03-3FA4-4D40-ABA8-7ED8516519E4}" type="datetimeFigureOut">
              <a:rPr lang="ru-RU" smtClean="0"/>
              <a:pPr/>
              <a:t>06.10.2013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8AE05-E851-404D-931F-8C7A4CA76D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95E03-3FA4-4D40-ABA8-7ED8516519E4}" type="datetimeFigureOut">
              <a:rPr lang="ru-RU" smtClean="0"/>
              <a:pPr/>
              <a:t>06.10.2013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8AE05-E851-404D-931F-8C7A4CA76D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95E03-3FA4-4D40-ABA8-7ED8516519E4}" type="datetimeFigureOut">
              <a:rPr lang="ru-RU" smtClean="0"/>
              <a:pPr/>
              <a:t>06.10.2013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8AE05-E851-404D-931F-8C7A4CA76D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95E03-3FA4-4D40-ABA8-7ED8516519E4}" type="datetimeFigureOut">
              <a:rPr lang="ru-RU" smtClean="0"/>
              <a:pPr/>
              <a:t>06.10.2013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8AE05-E851-404D-931F-8C7A4CA76D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95E03-3FA4-4D40-ABA8-7ED8516519E4}" type="datetimeFigureOut">
              <a:rPr lang="ru-RU" smtClean="0"/>
              <a:pPr/>
              <a:t>06.10.2013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78AE05-E851-404D-931F-8C7A4CA76D2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ramki.superall.ru/index.php/2010-03-11-10-55-15/1387--18" TargetMode="External"/><Relationship Id="rId2" Type="http://schemas.openxmlformats.org/officeDocument/2006/relationships/hyperlink" Target="http://www.futajik.ru/page/26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28670"/>
            <a:ext cx="7772400" cy="1357322"/>
          </a:xfrm>
        </p:spPr>
        <p:txBody>
          <a:bodyPr>
            <a:noAutofit/>
          </a:bodyPr>
          <a:lstStyle/>
          <a:p>
            <a:pPr algn="l"/>
            <a:r>
              <a:rPr lang="ru-RU" sz="6000" b="1" dirty="0" smtClean="0">
                <a:solidFill>
                  <a:srgbClr val="FF0000"/>
                </a:solidFill>
                <a:latin typeface="Angelica" pitchFamily="2" charset="0"/>
              </a:rPr>
              <a:t>                                          </a:t>
            </a:r>
            <a:r>
              <a:rPr lang="ru-RU" sz="6000" b="1" dirty="0" smtClean="0">
                <a:solidFill>
                  <a:srgbClr val="00B050"/>
                </a:solidFill>
                <a:latin typeface="Angelica" pitchFamily="2" charset="0"/>
              </a:rPr>
              <a:t>Мастер-класс </a:t>
            </a:r>
            <a:r>
              <a:rPr lang="ru-RU" sz="6000" b="1" dirty="0" smtClean="0">
                <a:solidFill>
                  <a:srgbClr val="00B050"/>
                </a:solidFill>
                <a:latin typeface="Angelica" pitchFamily="2" charset="0"/>
              </a:rPr>
              <a:t>:</a:t>
            </a:r>
            <a:br>
              <a:rPr lang="ru-RU" sz="6000" b="1" dirty="0" smtClean="0">
                <a:solidFill>
                  <a:srgbClr val="00B050"/>
                </a:solidFill>
                <a:latin typeface="Angelica" pitchFamily="2" charset="0"/>
              </a:rPr>
            </a:br>
            <a:r>
              <a:rPr lang="ru-RU" sz="6000" b="1" dirty="0" smtClean="0">
                <a:solidFill>
                  <a:srgbClr val="00B050"/>
                </a:solidFill>
                <a:latin typeface="Angelica" pitchFamily="2" charset="0"/>
              </a:rPr>
              <a:t>              «</a:t>
            </a:r>
            <a:r>
              <a:rPr lang="ru-RU" sz="6000" b="1" dirty="0" smtClean="0">
                <a:solidFill>
                  <a:srgbClr val="00B050"/>
                </a:solidFill>
                <a:latin typeface="Angelica" pitchFamily="2" charset="0"/>
              </a:rPr>
              <a:t>Изготовление </a:t>
            </a:r>
            <a:r>
              <a:rPr lang="ru-RU" sz="6000" b="1" dirty="0" smtClean="0">
                <a:solidFill>
                  <a:srgbClr val="00B050"/>
                </a:solidFill>
                <a:latin typeface="Angelica" pitchFamily="2" charset="0"/>
              </a:rPr>
              <a:t> пасхального  яйца»                     </a:t>
            </a:r>
            <a:r>
              <a:rPr lang="ru-RU" sz="4000" dirty="0" smtClean="0">
                <a:solidFill>
                  <a:srgbClr val="FF0000"/>
                </a:solidFill>
              </a:rPr>
              <a:t/>
            </a:r>
            <a:br>
              <a:rPr lang="ru-RU" sz="4000" dirty="0" smtClean="0">
                <a:solidFill>
                  <a:srgbClr val="FF0000"/>
                </a:solidFill>
              </a:rPr>
            </a:b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4214818"/>
            <a:ext cx="3786214" cy="2643182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ru-RU" sz="5800" b="1" dirty="0" smtClean="0">
                <a:solidFill>
                  <a:schemeClr val="tx1"/>
                </a:solidFill>
                <a:latin typeface="Angelica" pitchFamily="2" charset="0"/>
              </a:rPr>
              <a:t>Автор: Чебыкина </a:t>
            </a:r>
          </a:p>
          <a:p>
            <a:pPr algn="l"/>
            <a:r>
              <a:rPr lang="ru-RU" sz="5800" b="1" dirty="0" smtClean="0">
                <a:solidFill>
                  <a:schemeClr val="tx1"/>
                </a:solidFill>
                <a:latin typeface="Angelica" pitchFamily="2" charset="0"/>
              </a:rPr>
              <a:t>Наталья Витальевна</a:t>
            </a:r>
          </a:p>
          <a:p>
            <a:pPr algn="l"/>
            <a:r>
              <a:rPr lang="ru-RU" sz="5800" b="1" dirty="0" smtClean="0">
                <a:solidFill>
                  <a:schemeClr val="tx1"/>
                </a:solidFill>
                <a:latin typeface="Angelica" pitchFamily="2" charset="0"/>
              </a:rPr>
              <a:t>МКОУ </a:t>
            </a:r>
          </a:p>
          <a:p>
            <a:pPr algn="l"/>
            <a:r>
              <a:rPr lang="ru-RU" sz="5800" b="1" dirty="0" smtClean="0">
                <a:solidFill>
                  <a:schemeClr val="tx1"/>
                </a:solidFill>
                <a:latin typeface="Angelica" pitchFamily="2" charset="0"/>
              </a:rPr>
              <a:t>«Глядянская СОШ</a:t>
            </a:r>
            <a:r>
              <a:rPr lang="ru-RU" sz="2400" dirty="0" smtClean="0">
                <a:solidFill>
                  <a:schemeClr val="tx1"/>
                </a:solidFill>
              </a:rPr>
              <a:t>»</a:t>
            </a:r>
          </a:p>
          <a:p>
            <a:endParaRPr lang="ru-RU" sz="2400" dirty="0" smtClean="0">
              <a:solidFill>
                <a:schemeClr val="tx1"/>
              </a:solidFill>
            </a:endParaRPr>
          </a:p>
          <a:p>
            <a:endParaRPr lang="ru-RU" sz="2400" dirty="0" smtClean="0">
              <a:solidFill>
                <a:schemeClr val="tx1"/>
              </a:solidFill>
            </a:endParaRPr>
          </a:p>
          <a:p>
            <a:endParaRPr lang="ru-RU" sz="2400" dirty="0" smtClean="0">
              <a:solidFill>
                <a:schemeClr val="tx1"/>
              </a:solidFill>
            </a:endParaRPr>
          </a:p>
          <a:p>
            <a:endParaRPr lang="ru-RU" sz="2400" dirty="0" smtClean="0">
              <a:solidFill>
                <a:schemeClr val="tx1"/>
              </a:solidFill>
            </a:endParaRPr>
          </a:p>
        </p:txBody>
      </p:sp>
      <p:pic>
        <p:nvPicPr>
          <p:cNvPr id="9218" name="Picture 2" descr="C:\Users\Наташа\Desktop\Мама\фото и видео\работа на конкурс МК\IMG_44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2071678"/>
            <a:ext cx="1785950" cy="21431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Для работы потребуется: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000232" y="1600200"/>
            <a:ext cx="3357586" cy="4525963"/>
          </a:xfrm>
        </p:spPr>
        <p:txBody>
          <a:bodyPr>
            <a:normAutofit/>
          </a:bodyPr>
          <a:lstStyle/>
          <a:p>
            <a:r>
              <a:rPr lang="ru-RU" dirty="0" smtClean="0"/>
              <a:t>деревянная заготовка,</a:t>
            </a:r>
          </a:p>
          <a:p>
            <a:r>
              <a:rPr lang="ru-RU" dirty="0" smtClean="0"/>
              <a:t>клей «момент»,</a:t>
            </a:r>
          </a:p>
          <a:p>
            <a:r>
              <a:rPr lang="ru-RU" dirty="0" smtClean="0"/>
              <a:t>2 лоскутка ткани,</a:t>
            </a:r>
          </a:p>
          <a:p>
            <a:r>
              <a:rPr lang="ru-RU" dirty="0" smtClean="0"/>
              <a:t>ножницы,</a:t>
            </a:r>
          </a:p>
          <a:p>
            <a:r>
              <a:rPr lang="ru-RU" dirty="0" err="1" smtClean="0"/>
              <a:t>пайетки</a:t>
            </a:r>
            <a:r>
              <a:rPr lang="ru-RU" dirty="0" smtClean="0"/>
              <a:t>, бисер</a:t>
            </a:r>
          </a:p>
          <a:p>
            <a:r>
              <a:rPr lang="ru-RU" dirty="0" smtClean="0"/>
              <a:t>проволока,</a:t>
            </a:r>
          </a:p>
          <a:p>
            <a:r>
              <a:rPr lang="ru-RU" dirty="0" smtClean="0"/>
              <a:t>кисточка</a:t>
            </a:r>
            <a:endParaRPr lang="ru-RU" dirty="0"/>
          </a:p>
        </p:txBody>
      </p:sp>
      <p:pic>
        <p:nvPicPr>
          <p:cNvPr id="1026" name="Picture 2" descr="C:\Users\Наташа\Desktop\Мама\фото и видео\работа на конкурс МК\IMG_447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1142984"/>
            <a:ext cx="3467096" cy="2600322"/>
          </a:xfrm>
          <a:prstGeom prst="rect">
            <a:avLst/>
          </a:prstGeom>
          <a:noFill/>
        </p:spPr>
      </p:pic>
      <p:pic>
        <p:nvPicPr>
          <p:cNvPr id="1027" name="Picture 3" descr="C:\Users\Наташа\Desktop\Мама\фото и видео\работа на конкурс МК\IMG_44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3500438"/>
            <a:ext cx="3500462" cy="25717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53536"/>
            <a:ext cx="7901014" cy="11752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800" dirty="0" smtClean="0"/>
              <a:t>Наносим клей на одну половину заготовки приклеиваем ткань, так же обклеиваем и вторую половину  заготовки пасхального яйца</a:t>
            </a:r>
            <a:endParaRPr lang="ru-RU" sz="2800" dirty="0"/>
          </a:p>
        </p:txBody>
      </p:sp>
      <p:pic>
        <p:nvPicPr>
          <p:cNvPr id="7" name="Picture 2" descr="C:\Users\Наташа\Desktop\Мама\фото и видео\работа на конкурс МК\IMG_444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285984" y="1643050"/>
            <a:ext cx="4038600" cy="3028950"/>
          </a:xfrm>
          <a:prstGeom prst="rect">
            <a:avLst/>
          </a:prstGeom>
          <a:noFill/>
        </p:spPr>
      </p:pic>
      <p:pic>
        <p:nvPicPr>
          <p:cNvPr id="2051" name="Picture 3" descr="C:\Users\Наташа\Desktop\Мама\фото и видео\работа на конкурс МК\IMG_444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19458" r="11556"/>
          <a:stretch>
            <a:fillRect/>
          </a:stretch>
        </p:blipFill>
        <p:spPr bwMode="auto">
          <a:xfrm>
            <a:off x="5643570" y="3143248"/>
            <a:ext cx="2786082" cy="3028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274638"/>
            <a:ext cx="7329510" cy="1143000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/>
              <a:t>Не аккуратный шов прикрываем декоративной лентой</a:t>
            </a:r>
            <a:endParaRPr lang="ru-RU" sz="3200" dirty="0"/>
          </a:p>
        </p:txBody>
      </p:sp>
      <p:pic>
        <p:nvPicPr>
          <p:cNvPr id="4" name="Picture 2" descr="C:\Users\Наташа\Desktop\Мама\фото и видео\работа на конкурс МК\IMG_444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428992" y="2071678"/>
            <a:ext cx="4819666" cy="3614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274638"/>
            <a:ext cx="7329510" cy="1143000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/>
              <a:t>Оклеенную тканью заготовку украшаем пайетками по своему замыслу</a:t>
            </a:r>
            <a:endParaRPr lang="ru-RU" sz="3200" dirty="0"/>
          </a:p>
        </p:txBody>
      </p:sp>
      <p:pic>
        <p:nvPicPr>
          <p:cNvPr id="3075" name="Picture 3" descr="C:\Users\Наташа\Desktop\Мама\фото и видео\работа на конкурс МК\IMG_445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714348" y="1500174"/>
            <a:ext cx="4038600" cy="3028950"/>
          </a:xfrm>
          <a:prstGeom prst="rect">
            <a:avLst/>
          </a:prstGeom>
          <a:noFill/>
        </p:spPr>
      </p:pic>
      <p:pic>
        <p:nvPicPr>
          <p:cNvPr id="3076" name="Picture 4" descr="C:\Users\Наташа\Desktop\Мама\фото и видео\работа на конкурс МК\IMG_445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43438" y="3071810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Изготавливаем украшение из бисера, нанизывая бисер на проволоку</a:t>
            </a:r>
            <a:endParaRPr lang="ru-RU" sz="3600" dirty="0"/>
          </a:p>
        </p:txBody>
      </p:sp>
      <p:pic>
        <p:nvPicPr>
          <p:cNvPr id="4098" name="Picture 2" descr="C:\Users\Наташа\Desktop\Мама\фото и видео\работа на конкурс МК\IMG_444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428736"/>
            <a:ext cx="4038600" cy="3028950"/>
          </a:xfrm>
          <a:prstGeom prst="rect">
            <a:avLst/>
          </a:prstGeom>
          <a:noFill/>
        </p:spPr>
      </p:pic>
      <p:pic>
        <p:nvPicPr>
          <p:cNvPr id="4099" name="Picture 3" descr="C:\Users\Наташа\Desktop\Мама\фото и видео\работа на конкурс МК\IMG_445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3000372"/>
            <a:ext cx="4103050" cy="3077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Одеваем украшение на пасхальное яйцо и закрепляем в нескольких местах клеем</a:t>
            </a:r>
            <a:endParaRPr lang="ru-RU" sz="3200" dirty="0"/>
          </a:p>
        </p:txBody>
      </p:sp>
      <p:pic>
        <p:nvPicPr>
          <p:cNvPr id="5122" name="Picture 2" descr="C:\Users\Наташа\Desktop\Мама\фото и видео\работа на конкурс МК\IMG_445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14673" t="7524" r="8577" b="8201"/>
          <a:stretch>
            <a:fillRect/>
          </a:stretch>
        </p:blipFill>
        <p:spPr bwMode="auto">
          <a:xfrm>
            <a:off x="3214678" y="1714488"/>
            <a:ext cx="4857784" cy="4000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675266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И последний штрих: наносим клеем буквы «ХВ» посыпаем пайетками, даем прилипнуть и излишки сметаем кисточкой</a:t>
            </a:r>
            <a:endParaRPr lang="ru-RU" sz="3200" dirty="0"/>
          </a:p>
        </p:txBody>
      </p:sp>
      <p:pic>
        <p:nvPicPr>
          <p:cNvPr id="5" name="Picture 3" descr="C:\Users\Наташа\Desktop\Мама\фото и видео\работа на конкурс МК\IMG_446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428728" y="1785926"/>
            <a:ext cx="4038600" cy="3028950"/>
          </a:xfrm>
          <a:prstGeom prst="rect">
            <a:avLst/>
          </a:prstGeom>
          <a:noFill/>
        </p:spPr>
      </p:pic>
      <p:pic>
        <p:nvPicPr>
          <p:cNvPr id="6146" name="Picture 2" descr="C:\Users\Наташа\Desktop\Мама\фото и видео\работа на конкурс МК\IMG_446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43438" y="3214686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Пасхальное яйцо готово!</a:t>
            </a:r>
            <a:endParaRPr lang="ru-RU" dirty="0"/>
          </a:p>
        </p:txBody>
      </p:sp>
      <p:pic>
        <p:nvPicPr>
          <p:cNvPr id="7170" name="Picture 2" descr="C:\Users\Наташа\Desktop\Мама\фото и видео\работа на конкурс МК\IMG_447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714744" y="1285860"/>
            <a:ext cx="3395511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Отличный подарок на Пасху и друзьям и близким!</a:t>
            </a:r>
            <a:endParaRPr lang="ru-RU" dirty="0"/>
          </a:p>
        </p:txBody>
      </p:sp>
      <p:pic>
        <p:nvPicPr>
          <p:cNvPr id="8194" name="Picture 2" descr="C:\Users\Наташа\Desktop\Мама\фото и видео\работа на конкурс МК\IMG_44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10000" r="8847"/>
          <a:stretch>
            <a:fillRect/>
          </a:stretch>
        </p:blipFill>
        <p:spPr bwMode="auto">
          <a:xfrm>
            <a:off x="3071802" y="1571612"/>
            <a:ext cx="5500726" cy="38576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dirty="0" smtClean="0"/>
              <a:t>Автор шаблона</a:t>
            </a:r>
            <a:br>
              <a:rPr lang="ru-RU" sz="1800" dirty="0" smtClean="0"/>
            </a:br>
            <a:r>
              <a:rPr lang="ru-RU" sz="1800" b="1" dirty="0" smtClean="0"/>
              <a:t>Коровина Ирина Николаевна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учитель начальных классов</a:t>
            </a:r>
            <a:br>
              <a:rPr lang="ru-RU" sz="1800" dirty="0" smtClean="0"/>
            </a:br>
            <a:r>
              <a:rPr lang="ru-RU" sz="1800" dirty="0" smtClean="0"/>
              <a:t>МБОУ «СОШ №9» г. Сафоново Смоленской области</a:t>
            </a: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Использованы ресурсы:</a:t>
            </a:r>
          </a:p>
          <a:p>
            <a:r>
              <a:rPr lang="ru-RU" dirty="0" smtClean="0"/>
              <a:t> </a:t>
            </a:r>
            <a:r>
              <a:rPr lang="ru-RU" u="sng" dirty="0" smtClean="0">
                <a:hlinkClick r:id="rId2"/>
              </a:rPr>
              <a:t>http://www.futajik.ru/page/26/</a:t>
            </a:r>
            <a:endParaRPr lang="ru-RU" dirty="0" smtClean="0"/>
          </a:p>
          <a:p>
            <a:r>
              <a:rPr lang="ru-RU" u="sng" dirty="0" smtClean="0">
                <a:hlinkClick r:id="rId3"/>
              </a:rPr>
              <a:t>http://ramki.superall.ru/index.php/2010-03-11-10-55-15/1387--18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</TotalTime>
  <Words>135</Words>
  <Application>Microsoft Office PowerPoint</Application>
  <PresentationFormat>Экран (4:3)</PresentationFormat>
  <Paragraphs>27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                                          Мастер-класс :               «Изготовление  пасхального  яйца»                      </vt:lpstr>
      <vt:lpstr>Для работы потребуется:</vt:lpstr>
      <vt:lpstr>Наносим клей на одну половину заготовки приклеиваем ткань, так же обклеиваем и вторую половину  заготовки пасхального яйца</vt:lpstr>
      <vt:lpstr>Не аккуратный шов прикрываем декоративной лентой</vt:lpstr>
      <vt:lpstr>Оклеенную тканью заготовку украшаем пайетками по своему замыслу</vt:lpstr>
      <vt:lpstr>Изготавливаем украшение из бисера, нанизывая бисер на проволоку</vt:lpstr>
      <vt:lpstr>Одеваем украшение на пасхальное яйцо и закрепляем в нескольких местах клеем</vt:lpstr>
      <vt:lpstr>И последний штрих: наносим клеем буквы «ХВ» посыпаем пайетками, даем прилипнуть и излишки сметаем кисточкой</vt:lpstr>
      <vt:lpstr>Пасхальное яйцо готово!</vt:lpstr>
      <vt:lpstr>Отличный подарок на Пасху и друзьям и близким!</vt:lpstr>
      <vt:lpstr>Автор шаблона Коровина Ирина Николаевна учитель начальных классов МБОУ «СОШ №9» г. Сафоново Смоленской области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Декоративно-прикладное искусство</dc:title>
  <dc:creator>Наташа</dc:creator>
  <cp:lastModifiedBy>Наташа</cp:lastModifiedBy>
  <cp:revision>10</cp:revision>
  <dcterms:created xsi:type="dcterms:W3CDTF">2013-09-22T14:15:50Z</dcterms:created>
  <dcterms:modified xsi:type="dcterms:W3CDTF">2013-10-06T16:01:12Z</dcterms:modified>
</cp:coreProperties>
</file>